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F359B4-6EA3-743C-4974-6EAC6B232C06}" v="313" dt="2024-06-22T18:24:56.166"/>
    <p1510:client id="{EEC3637F-5ECA-C0EA-E429-B002195C0FD2}" v="3" dt="2024-06-22T21:37:37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4EBF3-4648-4E73-AE8A-92C41C0E5022}" type="datetimeFigureOut">
              <a:t>23/06/2024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07E9-89E8-43D7-97BC-134EF1DC2A3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36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911900"/>
            <a:ext cx="7934325" cy="21118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523"/>
              </a:lnSpc>
            </a:pPr>
            <a:r>
              <a:rPr lang="en-US" sz="4400" dirty="0">
                <a:solidFill>
                  <a:srgbClr val="1F1E1E"/>
                </a:solidFill>
                <a:latin typeface="Calibri"/>
                <a:ea typeface="Red Hat Text"/>
                <a:cs typeface="Red Hat Text" pitchFamily="34" charset="-120"/>
              </a:rPr>
              <a:t>Easy Eats: </a:t>
            </a:r>
            <a:r>
              <a:rPr lang="en-US" sz="4400" dirty="0">
                <a:solidFill>
                  <a:srgbClr val="000000"/>
                </a:solidFill>
                <a:latin typeface="Calibri"/>
                <a:ea typeface="Red Hat Text"/>
                <a:cs typeface="Red Hat Text" pitchFamily="34" charset="-120"/>
              </a:rPr>
              <a:t>🍽️</a:t>
            </a:r>
            <a:r>
              <a:rPr lang="en-US" sz="4400" dirty="0">
                <a:solidFill>
                  <a:srgbClr val="1F1E1E"/>
                </a:solidFill>
                <a:latin typeface="Calibri"/>
                <a:ea typeface="Red Hat Text"/>
                <a:cs typeface="Red Hat Text" pitchFamily="34" charset="-120"/>
              </a:rPr>
              <a:t> Otimizando a Gestão de Restaurantes e Lanchonetes</a:t>
            </a:r>
            <a:r>
              <a:rPr lang="en-US" sz="4400" dirty="0">
                <a:solidFill>
                  <a:srgbClr val="F44444"/>
                </a:solidFill>
                <a:latin typeface="Red Hat Text"/>
                <a:ea typeface="Red Hat Text"/>
                <a:cs typeface="Red Hat Text" pitchFamily="34" charset="-120"/>
              </a:rPr>
              <a:t> </a:t>
            </a:r>
            <a:endParaRPr lang="en-US" sz="4419" dirty="0">
              <a:latin typeface="Red Hat Text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4837" y="328291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Análise e Desenvolvimento de Sistemas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604837" y="3753802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Desenvolvimento Aplicação Web-Backend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604837" y="422469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Eixo 2 - 01/2024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604837" y="4868347"/>
            <a:ext cx="2033111" cy="25419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ed Hat Text"/>
                <a:cs typeface="Red Hat Text" pitchFamily="34" charset="-120"/>
              </a:rPr>
              <a:t>Equipe do Projeto</a:t>
            </a:r>
            <a:endParaRPr lang="en-US" sz="2400" dirty="0">
              <a:latin typeface="Calibri"/>
              <a:ea typeface="Red Hat Text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9688" y="5295305"/>
            <a:ext cx="3480078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>
              <a:buSzPct val="100000"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Alvaro Henrique Orfus Tavares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9688" y="5632371"/>
            <a:ext cx="3480078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>
              <a:buSzPct val="100000"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Amaury Vinícius Costa Magno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49688" y="5969437"/>
            <a:ext cx="3480078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>
              <a:buSzPct val="100000"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Gustavo Felix Braga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49688" y="6306503"/>
            <a:ext cx="3480078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>
              <a:buSzPct val="100000"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Pedro Flávio Ferreira Nogueira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49688" y="6643568"/>
            <a:ext cx="3480078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>
              <a:buSzPct val="100000"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Siderley Tadeu Rosa de Oliveira Luciano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649688" y="6980634"/>
            <a:ext cx="3480078" cy="2765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>
              <a:buSzPct val="100000"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Vitor Abi-Acl Simões Galinari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4963981" y="4868347"/>
            <a:ext cx="2033111" cy="25419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ed Hat Text"/>
                <a:cs typeface="Red Hat Text" pitchFamily="34" charset="-120"/>
              </a:rPr>
              <a:t>Orientador</a:t>
            </a:r>
            <a:endParaRPr lang="en-US" sz="2400" dirty="0">
              <a:latin typeface="Calibri"/>
              <a:ea typeface="Red Hat Text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4963981" y="5295305"/>
            <a:ext cx="375642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Bernardo Jeunon de Alencar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800"/>
            </a:avLst>
          </a:prstGeom>
          <a:solidFill>
            <a:srgbClr val="FFFA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68693" y="1681520"/>
            <a:ext cx="11174968" cy="7260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Calibri"/>
                <a:ea typeface="Roboto"/>
                <a:cs typeface="Roboto"/>
              </a:rPr>
              <a:t>Desafios na Administração de Restaurantes</a:t>
            </a:r>
            <a:endParaRPr lang="en-US" sz="4550">
              <a:latin typeface="Calibri"/>
              <a:ea typeface="Roboto"/>
              <a:cs typeface="Roboto"/>
            </a:endParaRPr>
          </a:p>
        </p:txBody>
      </p:sp>
      <p:sp>
        <p:nvSpPr>
          <p:cNvPr id="7" name="Shape 3"/>
          <p:cNvSpPr/>
          <p:nvPr/>
        </p:nvSpPr>
        <p:spPr>
          <a:xfrm>
            <a:off x="968693" y="2777847"/>
            <a:ext cx="4066461" cy="4129048"/>
          </a:xfrm>
          <a:prstGeom prst="roundRect">
            <a:avLst>
              <a:gd name="adj" fmla="val 3929"/>
            </a:avLst>
          </a:prstGeom>
          <a:solidFill>
            <a:srgbClr val="FFD6D6"/>
          </a:solidFill>
          <a:ln/>
        </p:spPr>
      </p:sp>
      <p:sp>
        <p:nvSpPr>
          <p:cNvPr id="8" name="Text 4"/>
          <p:cNvSpPr/>
          <p:nvPr/>
        </p:nvSpPr>
        <p:spPr>
          <a:xfrm>
            <a:off x="1215509" y="302466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Foco nas Pessoas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9" name="Text 5"/>
          <p:cNvSpPr/>
          <p:nvPr/>
        </p:nvSpPr>
        <p:spPr>
          <a:xfrm>
            <a:off x="1215509" y="3535918"/>
            <a:ext cx="3572828" cy="3205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qualidade do atendimento e dos produtos afeta diretamente a experiência do cliente e a visão do negócio. Gerenciar esses elementos de forma eficiente é um desafio constante para os gestores de restaurantes.</a:t>
            </a:r>
          </a:p>
        </p:txBody>
      </p:sp>
      <p:sp>
        <p:nvSpPr>
          <p:cNvPr id="10" name="Shape 6"/>
          <p:cNvSpPr/>
          <p:nvPr/>
        </p:nvSpPr>
        <p:spPr>
          <a:xfrm>
            <a:off x="5281970" y="2777847"/>
            <a:ext cx="4066461" cy="4117473"/>
          </a:xfrm>
          <a:prstGeom prst="roundRect">
            <a:avLst>
              <a:gd name="adj" fmla="val 3929"/>
            </a:avLst>
          </a:prstGeom>
          <a:solidFill>
            <a:srgbClr val="FFD6D6"/>
          </a:solidFill>
          <a:ln/>
        </p:spPr>
      </p:sp>
      <p:sp>
        <p:nvSpPr>
          <p:cNvPr id="11" name="Text 7"/>
          <p:cNvSpPr/>
          <p:nvPr/>
        </p:nvSpPr>
        <p:spPr>
          <a:xfrm>
            <a:off x="5528786" y="302466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Demora no Processo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528786" y="3535918"/>
            <a:ext cx="3572828" cy="28911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Desde a realização do pedido até a finalização e pagamento, o processo pode se tornar lento e ineficiente, prejudicando a satisfação dos clientes e a produtividade da equipe.</a:t>
            </a:r>
          </a:p>
        </p:txBody>
      </p:sp>
      <p:sp>
        <p:nvSpPr>
          <p:cNvPr id="13" name="Shape 9"/>
          <p:cNvSpPr/>
          <p:nvPr/>
        </p:nvSpPr>
        <p:spPr>
          <a:xfrm>
            <a:off x="9595247" y="2777847"/>
            <a:ext cx="4066461" cy="4105898"/>
          </a:xfrm>
          <a:prstGeom prst="roundRect">
            <a:avLst>
              <a:gd name="adj" fmla="val 3929"/>
            </a:avLst>
          </a:prstGeom>
          <a:solidFill>
            <a:srgbClr val="FFD6D6"/>
          </a:solidFill>
          <a:ln/>
        </p:spPr>
      </p:sp>
      <p:sp>
        <p:nvSpPr>
          <p:cNvPr id="14" name="Text 10"/>
          <p:cNvSpPr/>
          <p:nvPr/>
        </p:nvSpPr>
        <p:spPr>
          <a:xfrm>
            <a:off x="9842063" y="3024664"/>
            <a:ext cx="340816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Comunicação Desafiadora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9842063" y="3535918"/>
            <a:ext cx="3572828" cy="26465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00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coordenação entre o salão e a cozinha é essencial, mas muitas vezes enfrenta obstáculos, resultando em erros e atrasos na entrega dos pedidos.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694611"/>
            <a:ext cx="6015871" cy="7260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Calibri"/>
                <a:ea typeface="Roboto"/>
                <a:cs typeface="Roboto"/>
              </a:rPr>
              <a:t>A Solução da Easy Eats</a:t>
            </a:r>
            <a:endParaRPr lang="en-US" sz="4550">
              <a:latin typeface="Calibri"/>
              <a:ea typeface="Roboto"/>
              <a:cs typeface="Roboto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1914406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685348"/>
            <a:ext cx="3984069" cy="7262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3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Aprimoramento da Experiência</a:t>
            </a:r>
            <a:endParaRPr lang="en-US" sz="2300">
              <a:latin typeface="Calibri"/>
              <a:ea typeface="Roboto"/>
              <a:cs typeface="Calibri"/>
            </a:endParaRPr>
          </a:p>
        </p:txBody>
      </p:sp>
      <p:sp>
        <p:nvSpPr>
          <p:cNvPr id="7" name="Text 3"/>
          <p:cNvSpPr/>
          <p:nvPr/>
        </p:nvSpPr>
        <p:spPr>
          <a:xfrm>
            <a:off x="968693" y="5397697"/>
            <a:ext cx="39840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Easy Eats simplifica os processos de atendimento e pagamento, permitindo um contato mais fluido e autônomo entre clientes e estabelecimentos.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6" y="1914406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4685348"/>
            <a:ext cx="2904530" cy="36314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3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Impacto Visual</a:t>
            </a:r>
            <a:endParaRPr lang="en-US" sz="2300" dirty="0">
              <a:latin typeface="Calibri"/>
              <a:ea typeface="Roboto"/>
              <a:cs typeface="Calibri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323046" y="5393371"/>
            <a:ext cx="39840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Com uma interface intuitiva e atraente, a aplicação web-backend da Easy Eats envolve os clientes de forma mais efetiva no processo de pedidos.</a:t>
            </a: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1914406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4685348"/>
            <a:ext cx="2904530" cy="36314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3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Gestão Inteligente</a:t>
            </a:r>
            <a:endParaRPr lang="en-US" sz="2300">
              <a:latin typeface="Calibri"/>
              <a:ea typeface="Roboto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677400" y="5393371"/>
            <a:ext cx="398418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Easy Eats oferece um sistema de controle e gestão robusto, simplificando o processo de compra e proporcionando um melhor controle sobre as vendas.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37221" y="612577"/>
            <a:ext cx="5312331" cy="65508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159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Objetivos</a:t>
            </a:r>
            <a:r>
              <a:rPr lang="en-US" sz="41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 da Easy Eats</a:t>
            </a:r>
            <a:endParaRPr lang="en-US" sz="4100" dirty="0">
              <a:latin typeface="Calibri"/>
              <a:ea typeface="Roboto"/>
              <a:cs typeface="Calibri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749046" y="1601748"/>
            <a:ext cx="44529" cy="6015395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7" name="Shape 3"/>
          <p:cNvSpPr/>
          <p:nvPr/>
        </p:nvSpPr>
        <p:spPr>
          <a:xfrm>
            <a:off x="5021878" y="2080498"/>
            <a:ext cx="779621" cy="44529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8" name="Shape 4"/>
          <p:cNvSpPr/>
          <p:nvPr/>
        </p:nvSpPr>
        <p:spPr>
          <a:xfrm>
            <a:off x="4520744" y="1852255"/>
            <a:ext cx="501134" cy="50113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9" name="Text 5"/>
          <p:cNvSpPr/>
          <p:nvPr/>
        </p:nvSpPr>
        <p:spPr>
          <a:xfrm>
            <a:off x="4746181" y="1899301"/>
            <a:ext cx="96560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1</a:t>
            </a:r>
            <a:endParaRPr lang="en-US" sz="2476" dirty="0">
              <a:latin typeface="Calibri"/>
              <a:ea typeface="Roboto"/>
              <a:cs typeface="Calibri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996464" y="1824395"/>
            <a:ext cx="3526988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Gestão de Pedidos Inteligente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996464" y="2320248"/>
            <a:ext cx="7854315" cy="712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175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Easy Eats visa oferecer um controle mais inteligente sobre o processo de pedidos, desde o início até a finalização.</a:t>
            </a:r>
          </a:p>
        </p:txBody>
      </p:sp>
      <p:sp>
        <p:nvSpPr>
          <p:cNvPr id="12" name="Shape 8"/>
          <p:cNvSpPr/>
          <p:nvPr/>
        </p:nvSpPr>
        <p:spPr>
          <a:xfrm>
            <a:off x="5021878" y="3922276"/>
            <a:ext cx="779621" cy="44529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13" name="Shape 9"/>
          <p:cNvSpPr/>
          <p:nvPr/>
        </p:nvSpPr>
        <p:spPr>
          <a:xfrm>
            <a:off x="4520744" y="3694033"/>
            <a:ext cx="501134" cy="50113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4" name="Text 10"/>
          <p:cNvSpPr/>
          <p:nvPr/>
        </p:nvSpPr>
        <p:spPr>
          <a:xfrm>
            <a:off x="4685050" y="3764229"/>
            <a:ext cx="172403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2</a:t>
            </a:r>
            <a:endParaRPr lang="en-US" sz="2476" dirty="0">
              <a:latin typeface="Calibri"/>
              <a:ea typeface="Roboto"/>
              <a:cs typeface="Calibri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996464" y="3666173"/>
            <a:ext cx="3519964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Organização por Classificação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996464" y="4162026"/>
            <a:ext cx="7854315" cy="10690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175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aplicação permite a estruturação dos pedidos por filtros de classificação, como movimento, valor e consumo, facilitando a tomada de decisões estratégicas.</a:t>
            </a:r>
          </a:p>
        </p:txBody>
      </p:sp>
      <p:sp>
        <p:nvSpPr>
          <p:cNvPr id="17" name="Shape 13"/>
          <p:cNvSpPr/>
          <p:nvPr/>
        </p:nvSpPr>
        <p:spPr>
          <a:xfrm>
            <a:off x="5021878" y="6120408"/>
            <a:ext cx="779621" cy="44529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18" name="Shape 14"/>
          <p:cNvSpPr/>
          <p:nvPr/>
        </p:nvSpPr>
        <p:spPr>
          <a:xfrm>
            <a:off x="4520744" y="5892165"/>
            <a:ext cx="501134" cy="501134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9" name="Text 15"/>
          <p:cNvSpPr/>
          <p:nvPr/>
        </p:nvSpPr>
        <p:spPr>
          <a:xfrm>
            <a:off x="4690672" y="5962361"/>
            <a:ext cx="184309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3</a:t>
            </a:r>
            <a:endParaRPr lang="en-US" sz="2476" dirty="0">
              <a:latin typeface="Calibri"/>
              <a:ea typeface="Roboto"/>
              <a:cs typeface="Calibri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5996464" y="5864304"/>
            <a:ext cx="2620566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Otimização do Tempo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5996464" y="6360157"/>
            <a:ext cx="7854315" cy="10690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175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Easy Eats libera tempo para que os gestores e funcionários se concentrem em outras atividades, promovendo uma experiência mais eficaz e controlada para os clientes.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21637" y="1271588"/>
            <a:ext cx="764262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Benefícios da Implementação</a:t>
            </a:r>
            <a:endParaRPr lang="en-US" sz="4574" dirty="0">
              <a:latin typeface="Calibri"/>
              <a:ea typeface="Roboto"/>
              <a:cs typeface="Calibri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521637" y="2645569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4745831" y="2749034"/>
            <a:ext cx="10703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1</a:t>
            </a:r>
            <a:endParaRPr lang="en-US" sz="2744" dirty="0">
              <a:latin typeface="Calibri"/>
              <a:ea typeface="Roboto"/>
              <a:cs typeface="Calibri"/>
            </a:endParaRPr>
          </a:p>
        </p:txBody>
      </p:sp>
      <p:sp>
        <p:nvSpPr>
          <p:cNvPr id="8" name="Text 4"/>
          <p:cNvSpPr/>
          <p:nvPr/>
        </p:nvSpPr>
        <p:spPr>
          <a:xfrm>
            <a:off x="5323880" y="2645569"/>
            <a:ext cx="298001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Vantagem Competitiva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9" name="Text 5"/>
          <p:cNvSpPr/>
          <p:nvPr/>
        </p:nvSpPr>
        <p:spPr>
          <a:xfrm>
            <a:off x="5323880" y="3156823"/>
            <a:ext cx="36967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adoção da Easy Eats confere aos estabelecimentos uma vantagem competitiva em relação aos concorrentes, destacando-os no mercado.</a:t>
            </a:r>
          </a:p>
        </p:txBody>
      </p:sp>
      <p:sp>
        <p:nvSpPr>
          <p:cNvPr id="10" name="Shape 6"/>
          <p:cNvSpPr/>
          <p:nvPr/>
        </p:nvSpPr>
        <p:spPr>
          <a:xfrm>
            <a:off x="9267468" y="2645569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1" name="Text 7"/>
          <p:cNvSpPr/>
          <p:nvPr/>
        </p:nvSpPr>
        <p:spPr>
          <a:xfrm>
            <a:off x="9449633" y="2749034"/>
            <a:ext cx="190976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2</a:t>
            </a:r>
            <a:endParaRPr lang="en-US" sz="2744" dirty="0">
              <a:latin typeface="Calibri"/>
              <a:ea typeface="Roboto"/>
              <a:cs typeface="Calibri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069711" y="264556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Eficiência Operacional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0069711" y="3156823"/>
            <a:ext cx="36967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integração da aplicação melhora a organização e a comunicação entre os funcionários, otimizando as operações do restaurante.</a:t>
            </a:r>
          </a:p>
        </p:txBody>
      </p:sp>
      <p:sp>
        <p:nvSpPr>
          <p:cNvPr id="14" name="Shape 10"/>
          <p:cNvSpPr/>
          <p:nvPr/>
        </p:nvSpPr>
        <p:spPr>
          <a:xfrm>
            <a:off x="4521637" y="5656540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5" name="Text 11"/>
          <p:cNvSpPr/>
          <p:nvPr/>
        </p:nvSpPr>
        <p:spPr>
          <a:xfrm>
            <a:off x="4697135" y="5760006"/>
            <a:ext cx="204311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3</a:t>
            </a:r>
            <a:endParaRPr lang="en-US" sz="2744" dirty="0">
              <a:latin typeface="Calibri"/>
              <a:ea typeface="Roboto"/>
              <a:cs typeface="Calibri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323880" y="565654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Dados Estratégicos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323880" y="6167795"/>
            <a:ext cx="84424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Easy Eats fornece dados detalhados sobre as vendas e o desempenho do estabelecimento, apoiando a tomada de decisões estratégicas.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434584"/>
            <a:ext cx="5809059" cy="7260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Tecnologia</a:t>
            </a:r>
            <a:r>
              <a:rPr lang="en-US" sz="48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 e Inovação</a:t>
            </a:r>
            <a:endParaRPr lang="en-US" sz="4800" dirty="0">
              <a:latin typeface="Calibri"/>
              <a:ea typeface="Roboto"/>
              <a:cs typeface="Calibri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654379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3518416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Desenvolvimento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7" name="Text 3"/>
          <p:cNvSpPr/>
          <p:nvPr/>
        </p:nvSpPr>
        <p:spPr>
          <a:xfrm>
            <a:off x="968693" y="4029670"/>
            <a:ext cx="289548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Easy Eats é desenvolvida utilizando tecnologias web-backend, com foco na eficiência e na escalabilidade.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458" y="2654379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34458" y="3518416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Hospedagem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234458" y="4029670"/>
            <a:ext cx="289548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aplicação é hospedada na plataforma Azure, garantindo segurança, disponibilidade e escalabilidade.</a:t>
            </a: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223" y="2654379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0223" y="3518416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Equipe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500223" y="4029670"/>
            <a:ext cx="2895481" cy="276534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00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Uma equipe multidisciplinar de desenvolvedores, designers e </a:t>
            </a:r>
            <a:r>
              <a:rPr lang="en-US" sz="1900" dirty="0" err="1">
                <a:solidFill>
                  <a:srgbClr val="595959"/>
                </a:solidFill>
                <a:latin typeface="Roboto"/>
                <a:ea typeface="Roboto"/>
                <a:cs typeface="Roboto"/>
              </a:rPr>
              <a:t>gestores</a:t>
            </a:r>
            <a:r>
              <a:rPr lang="en-US" sz="1900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1900" dirty="0" err="1">
                <a:solidFill>
                  <a:srgbClr val="595959"/>
                </a:solidFill>
                <a:latin typeface="Roboto"/>
                <a:ea typeface="Roboto"/>
                <a:cs typeface="Roboto"/>
              </a:rPr>
              <a:t>projeto</a:t>
            </a:r>
            <a:r>
              <a:rPr lang="en-US" sz="1900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900" dirty="0" err="1">
                <a:solidFill>
                  <a:srgbClr val="595959"/>
                </a:solidFill>
                <a:latin typeface="Roboto"/>
                <a:ea typeface="Roboto"/>
                <a:cs typeface="Roboto"/>
              </a:rPr>
              <a:t>trabalham</a:t>
            </a:r>
            <a:r>
              <a:rPr lang="en-US" sz="1900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900" dirty="0" err="1">
                <a:solidFill>
                  <a:srgbClr val="595959"/>
                </a:solidFill>
                <a:latin typeface="Roboto"/>
                <a:ea typeface="Roboto"/>
                <a:cs typeface="Roboto"/>
              </a:rPr>
              <a:t>em</a:t>
            </a:r>
            <a:r>
              <a:rPr lang="en-US" sz="1900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 conjunto para entregar a melhor solução.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5988" y="2654379"/>
            <a:ext cx="617220" cy="617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65988" y="3518416"/>
            <a:ext cx="289560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Análise de Dados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765988" y="4029670"/>
            <a:ext cx="2895600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Easy Eats coleta e analisa dados detalhados sobre as operações, permitindo uma tomada de decisão mais embasada.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261824"/>
            <a:ext cx="7470100" cy="7260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Calibri"/>
                <a:ea typeface="Roboto"/>
                <a:cs typeface="Roboto"/>
              </a:rPr>
              <a:t>Funcionamento</a:t>
            </a:r>
            <a:r>
              <a:rPr lang="en-US" sz="4550" dirty="0">
                <a:solidFill>
                  <a:srgbClr val="1F1E1E"/>
                </a:solidFill>
                <a:latin typeface="Roboto"/>
                <a:ea typeface="Roboto"/>
                <a:cs typeface="Roboto"/>
              </a:rPr>
              <a:t> da Aplicação</a:t>
            </a:r>
            <a:endParaRPr lang="en-US" sz="4550" dirty="0">
              <a:latin typeface="Roboto"/>
              <a:ea typeface="Roboto"/>
              <a:cs typeface="Roboto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481620"/>
            <a:ext cx="3173135" cy="9875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15509" y="3839408"/>
            <a:ext cx="2679502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Acesso por QR Code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15509" y="4551758"/>
            <a:ext cx="267950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Cada mesa possui um QR code exclusivo, que direciona o cliente diretamente para a interface da aplicação.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827" y="2481620"/>
            <a:ext cx="3173254" cy="9875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8644" y="3839408"/>
            <a:ext cx="267962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Navegação Intuitiva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388644" y="4547433"/>
            <a:ext cx="26796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interface da Easy Eats é projetada para ser simples e intuitiva, com abas para Início, Cardápio e Pedido.</a:t>
            </a: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2481620"/>
            <a:ext cx="3173254" cy="9875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61898" y="3839408"/>
            <a:ext cx="267962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Seleção de Itens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561898" y="4547433"/>
            <a:ext cx="26796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No Cardápio, o cliente pode selecionar os itens desejados e suas respectivas quantidades, adicionando-os ao carrinho.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8335" y="2481620"/>
            <a:ext cx="3173254" cy="98750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35151" y="3839408"/>
            <a:ext cx="267962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Envio do Pedido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735151" y="4547433"/>
            <a:ext cx="26796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Ao finalizar a seleção, o cliente pode enviar o pedido diretamente para a cozinha, onde será processado.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271230"/>
            <a:ext cx="7098387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Benefícios para os Usuários</a:t>
            </a:r>
            <a:endParaRPr lang="en-US" sz="4574" dirty="0">
              <a:latin typeface="Calibri"/>
              <a:ea typeface="Roboto"/>
              <a:cs typeface="Calibri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491026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526196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Clientes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7" name="Text 3"/>
          <p:cNvSpPr/>
          <p:nvPr/>
        </p:nvSpPr>
        <p:spPr>
          <a:xfrm>
            <a:off x="968693" y="5773222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Experiência de pedido rápida e conveniente, com menor tempo de espera e maior autonomia.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6" y="2491026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526196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Funcionários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323046" y="5773222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Reduz erros nos pedidos e melhora a comunicação entre o salão e a cozinha, beneficiando a equipe.</a:t>
            </a: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491026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526196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Gestores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677400" y="5773222"/>
            <a:ext cx="39841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Melhor controle sobre as operações e dados detalhados para tomada de decisões estratégicas.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681520"/>
            <a:ext cx="5809059" cy="7260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Público-Alvo</a:t>
            </a:r>
            <a:endParaRPr lang="en-US" sz="4550">
              <a:latin typeface="Calibri"/>
              <a:ea typeface="Roboto"/>
              <a:cs typeface="Calibri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64037" y="2777847"/>
            <a:ext cx="4499015" cy="3770233"/>
          </a:xfrm>
          <a:prstGeom prst="roundRect">
            <a:avLst>
              <a:gd name="adj" fmla="val 3929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1110853" y="3024664"/>
            <a:ext cx="361461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Empresários Independentes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8" name="Text 4"/>
          <p:cNvSpPr/>
          <p:nvPr/>
        </p:nvSpPr>
        <p:spPr>
          <a:xfrm>
            <a:off x="1110853" y="3535918"/>
            <a:ext cx="4005382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Easy Eats é especialmente direcionada a donos de restaurantes de pequeno e médio porte, que buscam compreender as demandas únicas desse segmento e implementar soluções para um crescimento sustentável.</a:t>
            </a:r>
          </a:p>
        </p:txBody>
      </p:sp>
      <p:sp>
        <p:nvSpPr>
          <p:cNvPr id="9" name="Shape 5"/>
          <p:cNvSpPr/>
          <p:nvPr/>
        </p:nvSpPr>
        <p:spPr>
          <a:xfrm>
            <a:off x="5609868" y="2777847"/>
            <a:ext cx="4499015" cy="3770233"/>
          </a:xfrm>
          <a:prstGeom prst="roundRect">
            <a:avLst>
              <a:gd name="adj" fmla="val 3929"/>
            </a:avLst>
          </a:prstGeom>
          <a:solidFill>
            <a:srgbClr val="FFD6D6"/>
          </a:solidFill>
          <a:ln/>
        </p:spPr>
      </p:sp>
      <p:sp>
        <p:nvSpPr>
          <p:cNvPr id="10" name="Text 6"/>
          <p:cNvSpPr/>
          <p:nvPr/>
        </p:nvSpPr>
        <p:spPr>
          <a:xfrm>
            <a:off x="5856684" y="3024664"/>
            <a:ext cx="3247787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Calibri"/>
                <a:ea typeface="Roboto"/>
                <a:cs typeface="Calibri"/>
              </a:rPr>
              <a:t>Foco na Gestão Eficiente</a:t>
            </a:r>
            <a:endParaRPr lang="en-US" sz="2400" dirty="0">
              <a:latin typeface="Calibri"/>
              <a:ea typeface="Roboto"/>
              <a:cs typeface="Calibri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56684" y="3535918"/>
            <a:ext cx="4005382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595959"/>
                </a:solidFill>
                <a:latin typeface="Roboto"/>
                <a:ea typeface="Roboto"/>
                <a:cs typeface="Roboto"/>
              </a:rPr>
              <a:t>A aplicação visa atender às necessidades de gestão de pedidos e operações, permitindo que os empresários se concentrem em outros aspectos importantes do negócio.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9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112</cp:revision>
  <dcterms:created xsi:type="dcterms:W3CDTF">2024-06-22T17:44:40Z</dcterms:created>
  <dcterms:modified xsi:type="dcterms:W3CDTF">2024-06-24T00:51:22Z</dcterms:modified>
</cp:coreProperties>
</file>